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Pacifico" pitchFamily="2" charset="77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4B"/>
    <a:srgbClr val="17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19" d="100"/>
          <a:sy n="119" d="100"/>
        </p:scale>
        <p:origin x="19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24ec9f6b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124ec9f6b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189ddc36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26189ddc36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56923f83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56923f83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adaceedfa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g1fadaceedf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adaceedfa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fadaceedfa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2326" y="1143000"/>
            <a:ext cx="4113349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6b926589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6b926589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257300" y="6096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16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43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167832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3179724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3"/>
          </p:nvPr>
        </p:nvSpPr>
        <p:spPr>
          <a:xfrm>
            <a:off x="470758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"/>
          </p:nvPr>
        </p:nvSpPr>
        <p:spPr>
          <a:xfrm>
            <a:off x="6242055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5"/>
          </p:nvPr>
        </p:nvSpPr>
        <p:spPr>
          <a:xfrm>
            <a:off x="7796370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6"/>
          </p:nvPr>
        </p:nvSpPr>
        <p:spPr>
          <a:xfrm>
            <a:off x="19014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7"/>
          </p:nvPr>
        </p:nvSpPr>
        <p:spPr>
          <a:xfrm>
            <a:off x="1691550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8"/>
          </p:nvPr>
        </p:nvSpPr>
        <p:spPr>
          <a:xfrm>
            <a:off x="321940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9"/>
          </p:nvPr>
        </p:nvSpPr>
        <p:spPr>
          <a:xfrm>
            <a:off x="4753881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3"/>
          </p:nvPr>
        </p:nvSpPr>
        <p:spPr>
          <a:xfrm>
            <a:off x="6308195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4"/>
          </p:nvPr>
        </p:nvSpPr>
        <p:spPr>
          <a:xfrm>
            <a:off x="376402" y="422030"/>
            <a:ext cx="871827" cy="41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0" rIns="52400" bIns="26200" anchor="t" anchorCtr="0">
            <a:noAutofit/>
          </a:bodyPr>
          <a:lstStyle>
            <a:lvl1pPr marL="457200" marR="0" lvl="0" indent="-228600" algn="l" rtl="0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5"/>
          </p:nvPr>
        </p:nvSpPr>
        <p:spPr>
          <a:xfrm>
            <a:off x="819723" y="257908"/>
            <a:ext cx="48075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0" rIns="52400" bIns="26200" anchor="t" anchorCtr="0">
            <a:noAutofit/>
          </a:bodyPr>
          <a:lstStyle>
            <a:lvl1pPr marL="457200" marR="0" lvl="0" indent="-228600" algn="l" rtl="0">
              <a:lnSpc>
                <a:spcPct val="2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9143998" cy="67926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926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agir.org/media/1929/2022-cor-de-caps-capacites-liste-version-definitive.pd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0" y="2352425"/>
            <a:ext cx="223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ÉTAPE 1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— observer —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904750" y="1846575"/>
            <a:ext cx="2231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ÉTAPE 2</a:t>
            </a:r>
            <a:endParaRPr sz="24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fr-CA" sz="25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— pratiquer —</a:t>
            </a:r>
            <a:endParaRPr sz="25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904750" y="4703400"/>
            <a:ext cx="223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ÉTAPE 3</a:t>
            </a:r>
            <a:endParaRPr sz="24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5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 — </a:t>
            </a:r>
            <a:r>
              <a:rPr lang="fr-CA" sz="22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renforcer</a:t>
            </a:r>
            <a:r>
              <a:rPr lang="fr-CA" sz="25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 —</a:t>
            </a:r>
            <a:endParaRPr sz="2200"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23469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8800" tIns="298800" rIns="298800" bIns="298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2800"/>
              <a:buNone/>
            </a:pPr>
            <a: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Prénom-</a:t>
            </a:r>
            <a:b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</a:br>
            <a: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nom</a:t>
            </a:r>
            <a:endParaRPr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6735584" y="3377121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8256350" y="1341313"/>
            <a:ext cx="548400" cy="548400"/>
            <a:chOff x="1110575" y="4301550"/>
            <a:chExt cx="548400" cy="548400"/>
          </a:xfrm>
        </p:grpSpPr>
        <p:pic>
          <p:nvPicPr>
            <p:cNvPr id="114" name="Google Shape;11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15" name="Google Shape;11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16" name="Google Shape;116;p19"/>
          <p:cNvSpPr/>
          <p:nvPr/>
        </p:nvSpPr>
        <p:spPr>
          <a:xfrm>
            <a:off x="7602959" y="2713346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 rot="-3291157">
            <a:off x="7695275" y="980354"/>
            <a:ext cx="548417" cy="548417"/>
            <a:chOff x="1110575" y="4301550"/>
            <a:chExt cx="548400" cy="548400"/>
          </a:xfrm>
        </p:grpSpPr>
        <p:pic>
          <p:nvPicPr>
            <p:cNvPr id="118" name="Google Shape;11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19" name="Google Shape;11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20" name="Google Shape;120;p19"/>
          <p:cNvSpPr/>
          <p:nvPr/>
        </p:nvSpPr>
        <p:spPr>
          <a:xfrm>
            <a:off x="8256359" y="2913508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 rot="3394138">
            <a:off x="7298998" y="248381"/>
            <a:ext cx="548367" cy="548367"/>
            <a:chOff x="1110575" y="4301550"/>
            <a:chExt cx="548400" cy="548400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23" name="Google Shape;12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24" name="Google Shape;124;p19"/>
          <p:cNvSpPr/>
          <p:nvPr/>
        </p:nvSpPr>
        <p:spPr>
          <a:xfrm>
            <a:off x="7602959" y="3377121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8028484" y="3200771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 rot="5954798">
            <a:off x="6904728" y="4011929"/>
            <a:ext cx="548452" cy="548452"/>
            <a:chOff x="1110575" y="4301550"/>
            <a:chExt cx="548400" cy="548400"/>
          </a:xfrm>
        </p:grpSpPr>
        <p:pic>
          <p:nvPicPr>
            <p:cNvPr id="127" name="Google Shape;1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28" name="Google Shape;12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29" name="Google Shape;129;p19"/>
          <p:cNvGrpSpPr/>
          <p:nvPr/>
        </p:nvGrpSpPr>
        <p:grpSpPr>
          <a:xfrm rot="1956182">
            <a:off x="7923964" y="565686"/>
            <a:ext cx="548384" cy="548384"/>
            <a:chOff x="1110575" y="4301550"/>
            <a:chExt cx="548400" cy="548400"/>
          </a:xfrm>
        </p:grpSpPr>
        <p:pic>
          <p:nvPicPr>
            <p:cNvPr id="130" name="Google Shape;13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31" name="Google Shape;13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32" name="Google Shape;132;p19"/>
          <p:cNvSpPr/>
          <p:nvPr/>
        </p:nvSpPr>
        <p:spPr>
          <a:xfrm>
            <a:off x="8096984" y="3655133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164" y="5733284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sp>
        <p:nvSpPr>
          <p:cNvPr id="134" name="Google Shape;134;p19"/>
          <p:cNvSpPr/>
          <p:nvPr/>
        </p:nvSpPr>
        <p:spPr>
          <a:xfrm>
            <a:off x="7235946" y="3195096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112" y="5704272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8062" y="57298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8701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112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8062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pic>
        <p:nvPicPr>
          <p:cNvPr id="140" name="Google Shape;1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126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grpSp>
        <p:nvGrpSpPr>
          <p:cNvPr id="141" name="Google Shape;141;p19"/>
          <p:cNvGrpSpPr/>
          <p:nvPr/>
        </p:nvGrpSpPr>
        <p:grpSpPr>
          <a:xfrm rot="-1957236">
            <a:off x="628385" y="3157731"/>
            <a:ext cx="730236" cy="729636"/>
            <a:chOff x="350923" y="3452212"/>
            <a:chExt cx="730200" cy="729600"/>
          </a:xfrm>
        </p:grpSpPr>
        <p:sp>
          <p:nvSpPr>
            <p:cNvPr id="142" name="Google Shape;142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43" name="Google Shape;14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44" name="Google Shape;144;p19"/>
          <p:cNvSpPr/>
          <p:nvPr/>
        </p:nvSpPr>
        <p:spPr>
          <a:xfrm>
            <a:off x="8370984" y="3836508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7193296" y="2913521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792634" y="2706658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994509" y="3952096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341034" y="3660146"/>
            <a:ext cx="548400" cy="546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  <a:effectLst>
            <a:outerShdw blurRad="71438" dist="95250" dir="1800000" algn="bl" rotWithShape="0">
              <a:srgbClr val="333333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 rot="1970393">
            <a:off x="7235946" y="1096001"/>
            <a:ext cx="548407" cy="548407"/>
            <a:chOff x="1110575" y="4301550"/>
            <a:chExt cx="548400" cy="548400"/>
          </a:xfrm>
        </p:grpSpPr>
        <p:pic>
          <p:nvPicPr>
            <p:cNvPr id="150" name="Google Shape;15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51" name="Google Shape;15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52" name="Google Shape;152;p19"/>
          <p:cNvGrpSpPr/>
          <p:nvPr/>
        </p:nvGrpSpPr>
        <p:grpSpPr>
          <a:xfrm>
            <a:off x="8370975" y="3200025"/>
            <a:ext cx="548400" cy="548400"/>
            <a:chOff x="1110575" y="4301550"/>
            <a:chExt cx="548400" cy="548400"/>
          </a:xfrm>
        </p:grpSpPr>
        <p:pic>
          <p:nvPicPr>
            <p:cNvPr id="153" name="Google Shape;15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  <p:pic>
          <p:nvPicPr>
            <p:cNvPr id="154" name="Google Shape;15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pic>
        <p:nvPicPr>
          <p:cNvPr id="155" name="Google Shape;1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914" y="5692184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dist="114300" dir="6000000" algn="bl" rotWithShape="0">
              <a:schemeClr val="accent4">
                <a:alpha val="71000"/>
              </a:schemeClr>
            </a:outerShdw>
          </a:effectLst>
        </p:spPr>
      </p:pic>
      <p:grpSp>
        <p:nvGrpSpPr>
          <p:cNvPr id="156" name="Google Shape;156;p19"/>
          <p:cNvGrpSpPr/>
          <p:nvPr/>
        </p:nvGrpSpPr>
        <p:grpSpPr>
          <a:xfrm rot="-1957236">
            <a:off x="1195510" y="3372144"/>
            <a:ext cx="730236" cy="729636"/>
            <a:chOff x="350923" y="3452212"/>
            <a:chExt cx="730200" cy="729600"/>
          </a:xfrm>
        </p:grpSpPr>
        <p:sp>
          <p:nvSpPr>
            <p:cNvPr id="157" name="Google Shape;157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58" name="Google Shape;15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59" name="Google Shape;159;p19"/>
          <p:cNvGrpSpPr/>
          <p:nvPr/>
        </p:nvGrpSpPr>
        <p:grpSpPr>
          <a:xfrm rot="-1957236">
            <a:off x="750573" y="3622944"/>
            <a:ext cx="730236" cy="729636"/>
            <a:chOff x="350923" y="3452212"/>
            <a:chExt cx="730200" cy="729600"/>
          </a:xfrm>
        </p:grpSpPr>
        <p:sp>
          <p:nvSpPr>
            <p:cNvPr id="160" name="Google Shape;160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1" name="Google Shape;16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2" name="Google Shape;162;p19"/>
          <p:cNvGrpSpPr/>
          <p:nvPr/>
        </p:nvGrpSpPr>
        <p:grpSpPr>
          <a:xfrm rot="-1957236">
            <a:off x="1147448" y="3158456"/>
            <a:ext cx="730236" cy="729636"/>
            <a:chOff x="350923" y="3452212"/>
            <a:chExt cx="730200" cy="729600"/>
          </a:xfrm>
        </p:grpSpPr>
        <p:sp>
          <p:nvSpPr>
            <p:cNvPr id="163" name="Google Shape;163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4" name="Google Shape;16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5" name="Google Shape;165;p19"/>
          <p:cNvGrpSpPr/>
          <p:nvPr/>
        </p:nvGrpSpPr>
        <p:grpSpPr>
          <a:xfrm rot="-1957236">
            <a:off x="534810" y="4411469"/>
            <a:ext cx="730236" cy="729636"/>
            <a:chOff x="350923" y="3452212"/>
            <a:chExt cx="730200" cy="729600"/>
          </a:xfrm>
        </p:grpSpPr>
        <p:sp>
          <p:nvSpPr>
            <p:cNvPr id="166" name="Google Shape;166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7" name="Google Shape;167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8" name="Google Shape;168;p19"/>
          <p:cNvGrpSpPr/>
          <p:nvPr/>
        </p:nvGrpSpPr>
        <p:grpSpPr>
          <a:xfrm rot="-1957236">
            <a:off x="1195510" y="5114781"/>
            <a:ext cx="730236" cy="729636"/>
            <a:chOff x="350923" y="3452212"/>
            <a:chExt cx="730200" cy="729600"/>
          </a:xfrm>
        </p:grpSpPr>
        <p:sp>
          <p:nvSpPr>
            <p:cNvPr id="169" name="Google Shape;169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0" name="Google Shape;17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1" name="Google Shape;171;p19"/>
          <p:cNvGrpSpPr/>
          <p:nvPr/>
        </p:nvGrpSpPr>
        <p:grpSpPr>
          <a:xfrm rot="-1957236">
            <a:off x="1543198" y="4126981"/>
            <a:ext cx="730236" cy="729636"/>
            <a:chOff x="350923" y="3452212"/>
            <a:chExt cx="730200" cy="729600"/>
          </a:xfrm>
        </p:grpSpPr>
        <p:sp>
          <p:nvSpPr>
            <p:cNvPr id="172" name="Google Shape;172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3" name="Google Shape;17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4" name="Google Shape;174;p19"/>
          <p:cNvGrpSpPr/>
          <p:nvPr/>
        </p:nvGrpSpPr>
        <p:grpSpPr>
          <a:xfrm rot="-1957236">
            <a:off x="1147435" y="1705506"/>
            <a:ext cx="730236" cy="729636"/>
            <a:chOff x="350923" y="3452212"/>
            <a:chExt cx="730200" cy="729600"/>
          </a:xfrm>
        </p:grpSpPr>
        <p:sp>
          <p:nvSpPr>
            <p:cNvPr id="175" name="Google Shape;175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6" name="Google Shape;17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31840" y="3623962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7" name="Google Shape;177;p19"/>
          <p:cNvGrpSpPr/>
          <p:nvPr/>
        </p:nvGrpSpPr>
        <p:grpSpPr>
          <a:xfrm rot="-1957236">
            <a:off x="800210" y="5114781"/>
            <a:ext cx="730236" cy="729636"/>
            <a:chOff x="350923" y="3452212"/>
            <a:chExt cx="730200" cy="729600"/>
          </a:xfrm>
        </p:grpSpPr>
        <p:sp>
          <p:nvSpPr>
            <p:cNvPr id="178" name="Google Shape;178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9" name="Google Shape;17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0" name="Google Shape;180;p19"/>
          <p:cNvGrpSpPr/>
          <p:nvPr/>
        </p:nvGrpSpPr>
        <p:grpSpPr>
          <a:xfrm rot="-1957236">
            <a:off x="139060" y="4823381"/>
            <a:ext cx="730236" cy="729636"/>
            <a:chOff x="350923" y="3452212"/>
            <a:chExt cx="730200" cy="729600"/>
          </a:xfrm>
        </p:grpSpPr>
        <p:sp>
          <p:nvSpPr>
            <p:cNvPr id="181" name="Google Shape;181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2" name="Google Shape;182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3" name="Google Shape;183;p19"/>
          <p:cNvGrpSpPr/>
          <p:nvPr/>
        </p:nvGrpSpPr>
        <p:grpSpPr>
          <a:xfrm rot="-1957236">
            <a:off x="2016510" y="600431"/>
            <a:ext cx="730236" cy="729636"/>
            <a:chOff x="350923" y="3452212"/>
            <a:chExt cx="730200" cy="729600"/>
          </a:xfrm>
        </p:grpSpPr>
        <p:sp>
          <p:nvSpPr>
            <p:cNvPr id="184" name="Google Shape;184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5" name="Google Shape;18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6" name="Google Shape;186;p19"/>
          <p:cNvGrpSpPr/>
          <p:nvPr/>
        </p:nvGrpSpPr>
        <p:grpSpPr>
          <a:xfrm rot="-1957236">
            <a:off x="-14165" y="3783944"/>
            <a:ext cx="730236" cy="729636"/>
            <a:chOff x="350923" y="3452212"/>
            <a:chExt cx="730200" cy="729600"/>
          </a:xfrm>
        </p:grpSpPr>
        <p:sp>
          <p:nvSpPr>
            <p:cNvPr id="187" name="Google Shape;187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0" dir="1800000" algn="bl" rotWithShape="0">
                <a:srgbClr val="333333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8" name="Google Shape;18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dist="95250" dir="1800000" algn="bl" rotWithShape="0">
                <a:srgbClr val="333333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548" y="199525"/>
            <a:ext cx="6328901" cy="57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3072000" y="5100275"/>
            <a:ext cx="3000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PARTI !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 rot="-312">
            <a:off x="2920949" y="1656022"/>
            <a:ext cx="3302100" cy="2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</a:t>
            </a:r>
            <a:endParaRPr sz="6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7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48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59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jours</a:t>
            </a:r>
            <a:endParaRPr sz="59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20"/>
          <p:cNvSpPr/>
          <p:nvPr/>
        </p:nvSpPr>
        <p:spPr>
          <a:xfrm rot="5400000">
            <a:off x="4228500" y="5881325"/>
            <a:ext cx="687000" cy="588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body" idx="1"/>
          </p:nvPr>
        </p:nvSpPr>
        <p:spPr>
          <a:xfrm>
            <a:off x="167832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2"/>
          </p:nvPr>
        </p:nvSpPr>
        <p:spPr>
          <a:xfrm>
            <a:off x="3179724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3"/>
          </p:nvPr>
        </p:nvSpPr>
        <p:spPr>
          <a:xfrm>
            <a:off x="470758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4"/>
          </p:nvPr>
        </p:nvSpPr>
        <p:spPr>
          <a:xfrm>
            <a:off x="6242055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5"/>
          </p:nvPr>
        </p:nvSpPr>
        <p:spPr>
          <a:xfrm>
            <a:off x="7796370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6"/>
          </p:nvPr>
        </p:nvSpPr>
        <p:spPr>
          <a:xfrm>
            <a:off x="19014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7"/>
          </p:nvPr>
        </p:nvSpPr>
        <p:spPr>
          <a:xfrm>
            <a:off x="1691550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8"/>
          </p:nvPr>
        </p:nvSpPr>
        <p:spPr>
          <a:xfrm>
            <a:off x="321940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9"/>
          </p:nvPr>
        </p:nvSpPr>
        <p:spPr>
          <a:xfrm>
            <a:off x="4753881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13"/>
          </p:nvPr>
        </p:nvSpPr>
        <p:spPr>
          <a:xfrm>
            <a:off x="6308195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2620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4"/>
          </p:nvPr>
        </p:nvSpPr>
        <p:spPr>
          <a:xfrm>
            <a:off x="376402" y="422030"/>
            <a:ext cx="871827" cy="41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0" rIns="52400" bIns="26200" anchor="t" anchorCtr="0">
            <a:noAutofit/>
          </a:bodyPr>
          <a:lstStyle/>
          <a:p>
            <a:pPr marL="0" lvl="0" indent="0" algn="l" rtl="0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5"/>
          </p:nvPr>
        </p:nvSpPr>
        <p:spPr>
          <a:xfrm>
            <a:off x="819723" y="257908"/>
            <a:ext cx="48075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400" tIns="0" rIns="52400" bIns="26200" anchor="t" anchorCtr="0">
            <a:noAutofit/>
          </a:bodyPr>
          <a:lstStyle/>
          <a:p>
            <a:pPr marL="0" lvl="0" indent="0" algn="l" rtl="0">
              <a:lnSpc>
                <a:spcPct val="2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22592-77D7-D386-8C7C-B2057F04176D}"/>
              </a:ext>
            </a:extLst>
          </p:cNvPr>
          <p:cNvSpPr/>
          <p:nvPr/>
        </p:nvSpPr>
        <p:spPr>
          <a:xfrm>
            <a:off x="7651750" y="4316856"/>
            <a:ext cx="1492250" cy="2468119"/>
          </a:xfrm>
          <a:prstGeom prst="rect">
            <a:avLst/>
          </a:prstGeom>
          <a:solidFill>
            <a:srgbClr val="1029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996" y="2332300"/>
            <a:ext cx="4228301" cy="30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150" y="0"/>
            <a:ext cx="9144000" cy="85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0000" rIns="91425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150" y="35831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Crédits des participant·es à CorDesCaps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E69138"/>
      </a:lt1>
      <a:dk2>
        <a:srgbClr val="6AA84F"/>
      </a:dk2>
      <a:lt2>
        <a:srgbClr val="49C4BE"/>
      </a:lt2>
      <a:accent1>
        <a:srgbClr val="B8C163"/>
      </a:accent1>
      <a:accent2>
        <a:srgbClr val="A64D79"/>
      </a:accent2>
      <a:accent3>
        <a:srgbClr val="49C4BE"/>
      </a:accent3>
      <a:accent4>
        <a:srgbClr val="1F345F"/>
      </a:accent4>
      <a:accent5>
        <a:srgbClr val="EC7478"/>
      </a:accent5>
      <a:accent6>
        <a:srgbClr val="EC7478"/>
      </a:accent6>
      <a:hlink>
        <a:srgbClr val="FFFFF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Affichage à l'écran (4:3)</PresentationFormat>
  <Paragraphs>13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Pacifico</vt:lpstr>
      <vt:lpstr>Office Theme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Élodie Malroux</cp:lastModifiedBy>
  <cp:revision>1</cp:revision>
  <dcterms:modified xsi:type="dcterms:W3CDTF">2026-04-13T14:44:43Z</dcterms:modified>
</cp:coreProperties>
</file>