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Pacifico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acifico-regular.fnt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24ec9f6b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124ec9f6b5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6189ddc36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26189ddc36_3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56923f833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56923f833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adaceedfa_1_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fadaceedfa_1_15:notes"/>
          <p:cNvSpPr/>
          <p:nvPr>
            <p:ph idx="2" type="sldImg"/>
          </p:nvPr>
        </p:nvSpPr>
        <p:spPr>
          <a:xfrm>
            <a:off x="1372326" y="1143000"/>
            <a:ext cx="4113349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adaceedfa_1_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fadaceedfa_1_34:notes"/>
          <p:cNvSpPr/>
          <p:nvPr>
            <p:ph idx="2" type="sldImg"/>
          </p:nvPr>
        </p:nvSpPr>
        <p:spPr>
          <a:xfrm>
            <a:off x="1372326" y="1143000"/>
            <a:ext cx="4113349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6b9265896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6b926589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position personnalisée">
  <p:cSld name="1_Disposition personnalisé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1257300" y="6096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16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431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167832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3179724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3" type="body"/>
          </p:nvPr>
        </p:nvSpPr>
        <p:spPr>
          <a:xfrm>
            <a:off x="470758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4" type="body"/>
          </p:nvPr>
        </p:nvSpPr>
        <p:spPr>
          <a:xfrm>
            <a:off x="6242055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5" type="body"/>
          </p:nvPr>
        </p:nvSpPr>
        <p:spPr>
          <a:xfrm>
            <a:off x="7796370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6" type="body"/>
          </p:nvPr>
        </p:nvSpPr>
        <p:spPr>
          <a:xfrm>
            <a:off x="19014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7" type="body"/>
          </p:nvPr>
        </p:nvSpPr>
        <p:spPr>
          <a:xfrm>
            <a:off x="1691550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8" type="body"/>
          </p:nvPr>
        </p:nvSpPr>
        <p:spPr>
          <a:xfrm>
            <a:off x="321940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9" type="body"/>
          </p:nvPr>
        </p:nvSpPr>
        <p:spPr>
          <a:xfrm>
            <a:off x="4753881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3" type="body"/>
          </p:nvPr>
        </p:nvSpPr>
        <p:spPr>
          <a:xfrm>
            <a:off x="6308195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4" type="body"/>
          </p:nvPr>
        </p:nvSpPr>
        <p:spPr>
          <a:xfrm>
            <a:off x="376402" y="422030"/>
            <a:ext cx="871827" cy="410308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0">
            <a:noAutofit/>
          </a:bodyPr>
          <a:lstStyle>
            <a:lvl1pPr indent="-228600" lvl="0" marL="457200" marR="0" rtl="0" algn="l">
              <a:lnSpc>
                <a:spcPct val="164615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5" type="body"/>
          </p:nvPr>
        </p:nvSpPr>
        <p:spPr>
          <a:xfrm>
            <a:off x="819723" y="257908"/>
            <a:ext cx="48075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0">
            <a:noAutofit/>
          </a:bodyPr>
          <a:lstStyle>
            <a:lvl1pPr indent="-228600" lvl="0" marL="457200" marR="0" rtl="0" algn="l">
              <a:lnSpc>
                <a:spcPct val="2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9143998" cy="67926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7926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hyperlink" Target="https://communagir.org/media/1929/2022-cor-de-caps-capacites-liste-version-definitiv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0" y="2352425"/>
            <a:ext cx="2231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ÉTAPE 1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— observer —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904750" y="1846575"/>
            <a:ext cx="2231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ÉTAPE 2</a:t>
            </a:r>
            <a:endParaRPr b="1" sz="2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fr-CA" sz="25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— pratiquer —</a:t>
            </a:r>
            <a:endParaRPr sz="2500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904750" y="4703400"/>
            <a:ext cx="2231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ÉTAPE 3</a:t>
            </a:r>
            <a:endParaRPr b="1"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5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 — </a:t>
            </a:r>
            <a:r>
              <a:rPr lang="fr-CA" sz="22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renforcer</a:t>
            </a:r>
            <a:r>
              <a:rPr lang="fr-CA" sz="25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 —</a:t>
            </a:r>
            <a:endParaRPr sz="2200"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1" name="Google Shape;111;p19"/>
          <p:cNvSpPr txBox="1"/>
          <p:nvPr>
            <p:ph idx="4294967295" type="body"/>
          </p:nvPr>
        </p:nvSpPr>
        <p:spPr>
          <a:xfrm>
            <a:off x="0" y="0"/>
            <a:ext cx="23469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8800" lIns="298800" spcFirstLastPara="1" rIns="298800" wrap="square" tIns="298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2800"/>
              <a:buNone/>
            </a:pPr>
            <a:r>
              <a:rPr lang="fr-CA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Prénom-</a:t>
            </a:r>
            <a:br>
              <a:rPr lang="fr-CA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</a:br>
            <a:r>
              <a:rPr lang="fr-CA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nom</a:t>
            </a:r>
            <a:endParaRPr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6735584" y="3377121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8256350" y="1341313"/>
            <a:ext cx="548400" cy="548400"/>
            <a:chOff x="1110575" y="4301550"/>
            <a:chExt cx="548400" cy="548400"/>
          </a:xfrm>
        </p:grpSpPr>
        <p:pic>
          <p:nvPicPr>
            <p:cNvPr id="114" name="Google Shape;114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15" name="Google Shape;11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16" name="Google Shape;116;p19"/>
          <p:cNvSpPr/>
          <p:nvPr/>
        </p:nvSpPr>
        <p:spPr>
          <a:xfrm>
            <a:off x="7602959" y="2713346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 rot="-3291157">
            <a:off x="7695275" y="980354"/>
            <a:ext cx="548417" cy="548417"/>
            <a:chOff x="1110575" y="4301550"/>
            <a:chExt cx="548400" cy="548400"/>
          </a:xfrm>
        </p:grpSpPr>
        <p:pic>
          <p:nvPicPr>
            <p:cNvPr id="118" name="Google Shape;11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19" name="Google Shape;11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20" name="Google Shape;120;p19"/>
          <p:cNvSpPr/>
          <p:nvPr/>
        </p:nvSpPr>
        <p:spPr>
          <a:xfrm>
            <a:off x="8256359" y="2913508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grpSp>
        <p:nvGrpSpPr>
          <p:cNvPr id="121" name="Google Shape;121;p19"/>
          <p:cNvGrpSpPr/>
          <p:nvPr/>
        </p:nvGrpSpPr>
        <p:grpSpPr>
          <a:xfrm rot="3394138">
            <a:off x="7298998" y="248381"/>
            <a:ext cx="548367" cy="548367"/>
            <a:chOff x="1110575" y="4301550"/>
            <a:chExt cx="548400" cy="548400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23" name="Google Shape;12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24" name="Google Shape;124;p19"/>
          <p:cNvSpPr/>
          <p:nvPr/>
        </p:nvSpPr>
        <p:spPr>
          <a:xfrm>
            <a:off x="7602959" y="3377121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8028484" y="3200771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 rot="5954798">
            <a:off x="6904728" y="4011929"/>
            <a:ext cx="548452" cy="548452"/>
            <a:chOff x="1110575" y="4301550"/>
            <a:chExt cx="548400" cy="548400"/>
          </a:xfrm>
        </p:grpSpPr>
        <p:pic>
          <p:nvPicPr>
            <p:cNvPr id="127" name="Google Shape;12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28" name="Google Shape;12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29" name="Google Shape;129;p19"/>
          <p:cNvGrpSpPr/>
          <p:nvPr/>
        </p:nvGrpSpPr>
        <p:grpSpPr>
          <a:xfrm rot="1956182">
            <a:off x="7923964" y="565686"/>
            <a:ext cx="548384" cy="548384"/>
            <a:chOff x="1110575" y="4301550"/>
            <a:chExt cx="548400" cy="548400"/>
          </a:xfrm>
        </p:grpSpPr>
        <p:pic>
          <p:nvPicPr>
            <p:cNvPr id="130" name="Google Shape;13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31" name="Google Shape;13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32" name="Google Shape;132;p19"/>
          <p:cNvSpPr/>
          <p:nvPr/>
        </p:nvSpPr>
        <p:spPr>
          <a:xfrm>
            <a:off x="8096984" y="3655133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6164" y="5733284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sp>
        <p:nvSpPr>
          <p:cNvPr id="134" name="Google Shape;134;p19"/>
          <p:cNvSpPr/>
          <p:nvPr/>
        </p:nvSpPr>
        <p:spPr>
          <a:xfrm>
            <a:off x="7235946" y="3195096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2112" y="5704272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8062" y="57298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8701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pic>
        <p:nvPicPr>
          <p:cNvPr id="138" name="Google Shape;1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2112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pic>
        <p:nvPicPr>
          <p:cNvPr id="139" name="Google Shape;1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8062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pic>
        <p:nvPicPr>
          <p:cNvPr id="140" name="Google Shape;1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126" y="6230547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grpSp>
        <p:nvGrpSpPr>
          <p:cNvPr id="141" name="Google Shape;141;p19"/>
          <p:cNvGrpSpPr/>
          <p:nvPr/>
        </p:nvGrpSpPr>
        <p:grpSpPr>
          <a:xfrm rot="-1957236">
            <a:off x="628385" y="3157731"/>
            <a:ext cx="730236" cy="729636"/>
            <a:chOff x="350923" y="3452212"/>
            <a:chExt cx="730200" cy="729600"/>
          </a:xfrm>
        </p:grpSpPr>
        <p:sp>
          <p:nvSpPr>
            <p:cNvPr id="142" name="Google Shape;142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43" name="Google Shape;14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sp>
        <p:nvSpPr>
          <p:cNvPr id="144" name="Google Shape;144;p19"/>
          <p:cNvSpPr/>
          <p:nvPr/>
        </p:nvSpPr>
        <p:spPr>
          <a:xfrm>
            <a:off x="8370984" y="3836508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7193296" y="2913521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792634" y="2706658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994509" y="3952096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7341034" y="3660146"/>
            <a:ext cx="548400" cy="546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  <a:effectLst>
            <a:outerShdw blurRad="71438" rotWithShape="0" algn="bl" dir="1800000" dist="95250">
              <a:srgbClr val="333333">
                <a:alpha val="4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 rot="1970393">
            <a:off x="7235946" y="1096001"/>
            <a:ext cx="548407" cy="548407"/>
            <a:chOff x="1110575" y="4301550"/>
            <a:chExt cx="548400" cy="548400"/>
          </a:xfrm>
        </p:grpSpPr>
        <p:pic>
          <p:nvPicPr>
            <p:cNvPr id="150" name="Google Shape;15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51" name="Google Shape;15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52" name="Google Shape;152;p19"/>
          <p:cNvGrpSpPr/>
          <p:nvPr/>
        </p:nvGrpSpPr>
        <p:grpSpPr>
          <a:xfrm>
            <a:off x="8370975" y="3200025"/>
            <a:ext cx="548400" cy="548400"/>
            <a:chOff x="1110575" y="4301550"/>
            <a:chExt cx="548400" cy="548400"/>
          </a:xfrm>
        </p:grpSpPr>
        <p:pic>
          <p:nvPicPr>
            <p:cNvPr id="153" name="Google Shape;15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0575" y="4301550"/>
              <a:ext cx="548400" cy="5484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  <p:pic>
          <p:nvPicPr>
            <p:cNvPr id="154" name="Google Shape;15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">
              <a:off x="1194211" y="4392679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pic>
        <p:nvPicPr>
          <p:cNvPr id="155" name="Google Shape;1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6914" y="5692184"/>
            <a:ext cx="574239" cy="437000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000000" dist="114300">
              <a:schemeClr val="accent4">
                <a:alpha val="71000"/>
              </a:schemeClr>
            </a:outerShdw>
          </a:effectLst>
        </p:spPr>
      </p:pic>
      <p:grpSp>
        <p:nvGrpSpPr>
          <p:cNvPr id="156" name="Google Shape;156;p19"/>
          <p:cNvGrpSpPr/>
          <p:nvPr/>
        </p:nvGrpSpPr>
        <p:grpSpPr>
          <a:xfrm rot="-1957236">
            <a:off x="1195510" y="3372144"/>
            <a:ext cx="730236" cy="729636"/>
            <a:chOff x="350923" y="3452212"/>
            <a:chExt cx="730200" cy="729600"/>
          </a:xfrm>
        </p:grpSpPr>
        <p:sp>
          <p:nvSpPr>
            <p:cNvPr id="157" name="Google Shape;157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58" name="Google Shape;15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59" name="Google Shape;159;p19"/>
          <p:cNvGrpSpPr/>
          <p:nvPr/>
        </p:nvGrpSpPr>
        <p:grpSpPr>
          <a:xfrm rot="-1957236">
            <a:off x="750573" y="3622944"/>
            <a:ext cx="730236" cy="729636"/>
            <a:chOff x="350923" y="3452212"/>
            <a:chExt cx="730200" cy="729600"/>
          </a:xfrm>
        </p:grpSpPr>
        <p:sp>
          <p:nvSpPr>
            <p:cNvPr id="160" name="Google Shape;160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61" name="Google Shape;16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62" name="Google Shape;162;p19"/>
          <p:cNvGrpSpPr/>
          <p:nvPr/>
        </p:nvGrpSpPr>
        <p:grpSpPr>
          <a:xfrm rot="-1957236">
            <a:off x="1147448" y="3158456"/>
            <a:ext cx="730236" cy="729636"/>
            <a:chOff x="350923" y="3452212"/>
            <a:chExt cx="730200" cy="729600"/>
          </a:xfrm>
        </p:grpSpPr>
        <p:sp>
          <p:nvSpPr>
            <p:cNvPr id="163" name="Google Shape;163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64" name="Google Shape;16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65" name="Google Shape;165;p19"/>
          <p:cNvGrpSpPr/>
          <p:nvPr/>
        </p:nvGrpSpPr>
        <p:grpSpPr>
          <a:xfrm rot="-1957236">
            <a:off x="534810" y="4411469"/>
            <a:ext cx="730236" cy="729636"/>
            <a:chOff x="350923" y="3452212"/>
            <a:chExt cx="730200" cy="729600"/>
          </a:xfrm>
        </p:grpSpPr>
        <p:sp>
          <p:nvSpPr>
            <p:cNvPr id="166" name="Google Shape;166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67" name="Google Shape;167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68" name="Google Shape;168;p19"/>
          <p:cNvGrpSpPr/>
          <p:nvPr/>
        </p:nvGrpSpPr>
        <p:grpSpPr>
          <a:xfrm rot="-1957236">
            <a:off x="1195510" y="5114781"/>
            <a:ext cx="730236" cy="729636"/>
            <a:chOff x="350923" y="3452212"/>
            <a:chExt cx="730200" cy="729600"/>
          </a:xfrm>
        </p:grpSpPr>
        <p:sp>
          <p:nvSpPr>
            <p:cNvPr id="169" name="Google Shape;169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0" name="Google Shape;17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71" name="Google Shape;171;p19"/>
          <p:cNvGrpSpPr/>
          <p:nvPr/>
        </p:nvGrpSpPr>
        <p:grpSpPr>
          <a:xfrm rot="-1957236">
            <a:off x="1543198" y="4126981"/>
            <a:ext cx="730236" cy="729636"/>
            <a:chOff x="350923" y="3452212"/>
            <a:chExt cx="730200" cy="729600"/>
          </a:xfrm>
        </p:grpSpPr>
        <p:sp>
          <p:nvSpPr>
            <p:cNvPr id="172" name="Google Shape;172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3" name="Google Shape;17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74" name="Google Shape;174;p19"/>
          <p:cNvGrpSpPr/>
          <p:nvPr/>
        </p:nvGrpSpPr>
        <p:grpSpPr>
          <a:xfrm rot="-1957236">
            <a:off x="1147435" y="1705506"/>
            <a:ext cx="730236" cy="729636"/>
            <a:chOff x="350923" y="3452212"/>
            <a:chExt cx="730200" cy="729600"/>
          </a:xfrm>
        </p:grpSpPr>
        <p:sp>
          <p:nvSpPr>
            <p:cNvPr id="175" name="Google Shape;175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6" name="Google Shape;17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31840" y="3623962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77" name="Google Shape;177;p19"/>
          <p:cNvGrpSpPr/>
          <p:nvPr/>
        </p:nvGrpSpPr>
        <p:grpSpPr>
          <a:xfrm rot="-1957236">
            <a:off x="800210" y="5114781"/>
            <a:ext cx="730236" cy="729636"/>
            <a:chOff x="350923" y="3452212"/>
            <a:chExt cx="730200" cy="729600"/>
          </a:xfrm>
        </p:grpSpPr>
        <p:sp>
          <p:nvSpPr>
            <p:cNvPr id="178" name="Google Shape;178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79" name="Google Shape;17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80" name="Google Shape;180;p19"/>
          <p:cNvGrpSpPr/>
          <p:nvPr/>
        </p:nvGrpSpPr>
        <p:grpSpPr>
          <a:xfrm rot="-1957236">
            <a:off x="139060" y="4823381"/>
            <a:ext cx="730236" cy="729636"/>
            <a:chOff x="350923" y="3452212"/>
            <a:chExt cx="730200" cy="729600"/>
          </a:xfrm>
        </p:grpSpPr>
        <p:sp>
          <p:nvSpPr>
            <p:cNvPr id="181" name="Google Shape;181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82" name="Google Shape;182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83" name="Google Shape;183;p19"/>
          <p:cNvGrpSpPr/>
          <p:nvPr/>
        </p:nvGrpSpPr>
        <p:grpSpPr>
          <a:xfrm rot="-1957236">
            <a:off x="2016510" y="600431"/>
            <a:ext cx="730236" cy="729636"/>
            <a:chOff x="350923" y="3452212"/>
            <a:chExt cx="730200" cy="729600"/>
          </a:xfrm>
        </p:grpSpPr>
        <p:sp>
          <p:nvSpPr>
            <p:cNvPr id="184" name="Google Shape;184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85" name="Google Shape;18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  <p:grpSp>
        <p:nvGrpSpPr>
          <p:cNvPr id="186" name="Google Shape;186;p19"/>
          <p:cNvGrpSpPr/>
          <p:nvPr/>
        </p:nvGrpSpPr>
        <p:grpSpPr>
          <a:xfrm rot="-1957236">
            <a:off x="-14165" y="3783944"/>
            <a:ext cx="730236" cy="729636"/>
            <a:chOff x="350923" y="3452212"/>
            <a:chExt cx="730200" cy="729600"/>
          </a:xfrm>
        </p:grpSpPr>
        <p:sp>
          <p:nvSpPr>
            <p:cNvPr id="187" name="Google Shape;187;p19"/>
            <p:cNvSpPr/>
            <p:nvPr/>
          </p:nvSpPr>
          <p:spPr>
            <a:xfrm rot="1528286">
              <a:off x="441876" y="3543535"/>
              <a:ext cx="548294" cy="546953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1800000" dist="95250">
                <a:srgbClr val="333333">
                  <a:alpha val="4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  <p:pic>
          <p:nvPicPr>
            <p:cNvPr id="188" name="Google Shape;18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527775">
              <a:off x="525573" y="3633916"/>
              <a:ext cx="381125" cy="36615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 dir="1800000" dist="95250">
                <a:srgbClr val="333333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548" y="199525"/>
            <a:ext cx="6328901" cy="57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3072000" y="5100275"/>
            <a:ext cx="3000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PARTI !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 rot="-312">
            <a:off x="2920949" y="1656022"/>
            <a:ext cx="33021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</a:t>
            </a:r>
            <a:endParaRPr b="1" sz="6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7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4800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59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jours</a:t>
            </a:r>
            <a:endParaRPr sz="5900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6" name="Google Shape;196;p20"/>
          <p:cNvSpPr/>
          <p:nvPr/>
        </p:nvSpPr>
        <p:spPr>
          <a:xfrm rot="5400000">
            <a:off x="4228500" y="5881325"/>
            <a:ext cx="687000" cy="5886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idx="1" type="body"/>
          </p:nvPr>
        </p:nvSpPr>
        <p:spPr>
          <a:xfrm>
            <a:off x="167832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idx="2" type="body"/>
          </p:nvPr>
        </p:nvSpPr>
        <p:spPr>
          <a:xfrm>
            <a:off x="3179724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 txBox="1"/>
          <p:nvPr>
            <p:ph idx="3" type="body"/>
          </p:nvPr>
        </p:nvSpPr>
        <p:spPr>
          <a:xfrm>
            <a:off x="4707582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 txBox="1"/>
          <p:nvPr>
            <p:ph idx="4" type="body"/>
          </p:nvPr>
        </p:nvSpPr>
        <p:spPr>
          <a:xfrm>
            <a:off x="6242055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 txBox="1"/>
          <p:nvPr>
            <p:ph idx="5" type="body"/>
          </p:nvPr>
        </p:nvSpPr>
        <p:spPr>
          <a:xfrm>
            <a:off x="7796370" y="1084919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 txBox="1"/>
          <p:nvPr>
            <p:ph idx="6" type="body"/>
          </p:nvPr>
        </p:nvSpPr>
        <p:spPr>
          <a:xfrm>
            <a:off x="19014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 txBox="1"/>
          <p:nvPr>
            <p:ph idx="7" type="body"/>
          </p:nvPr>
        </p:nvSpPr>
        <p:spPr>
          <a:xfrm>
            <a:off x="1691550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>
            <p:ph idx="8" type="body"/>
          </p:nvPr>
        </p:nvSpPr>
        <p:spPr>
          <a:xfrm>
            <a:off x="3219408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21"/>
          <p:cNvSpPr txBox="1"/>
          <p:nvPr>
            <p:ph idx="9" type="body"/>
          </p:nvPr>
        </p:nvSpPr>
        <p:spPr>
          <a:xfrm>
            <a:off x="4753881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21"/>
          <p:cNvSpPr txBox="1"/>
          <p:nvPr>
            <p:ph idx="13" type="body"/>
          </p:nvPr>
        </p:nvSpPr>
        <p:spPr>
          <a:xfrm>
            <a:off x="6308195" y="4484982"/>
            <a:ext cx="1211982" cy="1456226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2620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 txBox="1"/>
          <p:nvPr>
            <p:ph idx="14" type="body"/>
          </p:nvPr>
        </p:nvSpPr>
        <p:spPr>
          <a:xfrm>
            <a:off x="376402" y="422030"/>
            <a:ext cx="871827" cy="410308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0">
            <a:noAutofit/>
          </a:bodyPr>
          <a:lstStyle/>
          <a:p>
            <a:pPr indent="0" lvl="0" marL="0" rtl="0" algn="l">
              <a:lnSpc>
                <a:spcPct val="1646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 txBox="1"/>
          <p:nvPr>
            <p:ph idx="15" type="body"/>
          </p:nvPr>
        </p:nvSpPr>
        <p:spPr>
          <a:xfrm>
            <a:off x="819723" y="257908"/>
            <a:ext cx="48075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6200" lIns="52400" spcFirstLastPara="1" rIns="52400" wrap="square" tIns="0">
            <a:noAutofit/>
          </a:bodyPr>
          <a:lstStyle/>
          <a:p>
            <a:pPr indent="0" lvl="0" marL="0" rtl="0" algn="l">
              <a:lnSpc>
                <a:spcPct val="2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7996" y="2332300"/>
            <a:ext cx="4228301" cy="30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150" y="0"/>
            <a:ext cx="9144000" cy="8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91425" spcFirstLastPara="1" rIns="91425" wrap="square" tIns="450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CRÉDITS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150" y="358312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Crédits des participants à CorDesCaps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FFFFFF"/>
      </a:dk1>
      <a:lt1>
        <a:srgbClr val="E69138"/>
      </a:lt1>
      <a:dk2>
        <a:srgbClr val="6AA84F"/>
      </a:dk2>
      <a:lt2>
        <a:srgbClr val="49C4BE"/>
      </a:lt2>
      <a:accent1>
        <a:srgbClr val="B8C163"/>
      </a:accent1>
      <a:accent2>
        <a:srgbClr val="A64D79"/>
      </a:accent2>
      <a:accent3>
        <a:srgbClr val="49C4BE"/>
      </a:accent3>
      <a:accent4>
        <a:srgbClr val="1F345F"/>
      </a:accent4>
      <a:accent5>
        <a:srgbClr val="EC7478"/>
      </a:accent5>
      <a:accent6>
        <a:srgbClr val="EC7478"/>
      </a:accent6>
      <a:hlink>
        <a:srgbClr val="FFFFF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ception personnalisé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